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77724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1482" y="-13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24CC-BA07-46A0-8AE0-1C42CC6DF18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43A3-207D-4BF0-9B29-42951D3D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973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24CC-BA07-46A0-8AE0-1C42CC6DF18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43A3-207D-4BF0-9B29-42951D3D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726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24CC-BA07-46A0-8AE0-1C42CC6DF18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43A3-207D-4BF0-9B29-42951D3D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016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24CC-BA07-46A0-8AE0-1C42CC6DF18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43A3-207D-4BF0-9B29-42951D3D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47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24CC-BA07-46A0-8AE0-1C42CC6DF18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43A3-207D-4BF0-9B29-42951D3D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083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24CC-BA07-46A0-8AE0-1C42CC6DF18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43A3-207D-4BF0-9B29-42951D3D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65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24CC-BA07-46A0-8AE0-1C42CC6DF18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43A3-207D-4BF0-9B29-42951D3D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00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24CC-BA07-46A0-8AE0-1C42CC6DF18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43A3-207D-4BF0-9B29-42951D3D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297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24CC-BA07-46A0-8AE0-1C42CC6DF18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43A3-207D-4BF0-9B29-42951D3D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19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24CC-BA07-46A0-8AE0-1C42CC6DF18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43A3-207D-4BF0-9B29-42951D3D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9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24CC-BA07-46A0-8AE0-1C42CC6DF18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A43A3-207D-4BF0-9B29-42951D3D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09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224CC-BA07-46A0-8AE0-1C42CC6DF18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A43A3-207D-4BF0-9B29-42951D3D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74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hyperlink" Target="https://www.freepngimg.com/png/22555-bacon-image" TargetMode="External"/><Relationship Id="rId7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hyperlink" Target="https://commons.wikimedia.org/wiki/File:Sausage_biscuit_(1).jpg" TargetMode="External"/><Relationship Id="rId4" Type="http://schemas.openxmlformats.org/officeDocument/2006/relationships/image" Target="../media/image2.jpg"/><Relationship Id="rId9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1675276-AC13-436B-81A1-38E43FF6DEA0}"/>
              </a:ext>
            </a:extLst>
          </p:cNvPr>
          <p:cNvSpPr txBox="1"/>
          <p:nvPr/>
        </p:nvSpPr>
        <p:spPr>
          <a:xfrm>
            <a:off x="1580606" y="189057"/>
            <a:ext cx="45438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198"/>
            <a:r>
              <a:rPr lang="en-US" sz="2200" b="1" u="sng" dirty="0">
                <a:ln>
                  <a:solidFill>
                    <a:srgbClr val="FF0000"/>
                  </a:solidFill>
                </a:ln>
                <a:solidFill>
                  <a:prstClr val="black"/>
                </a:solidFill>
                <a:latin typeface="Amasis MT Pro Black" panose="02040A04050005020304" pitchFamily="18" charset="0"/>
              </a:rPr>
              <a:t>Paul Latham’s Meat Company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C2B3ED-99E1-4E37-8189-9E87F78E365F}"/>
              </a:ext>
            </a:extLst>
          </p:cNvPr>
          <p:cNvSpPr txBox="1"/>
          <p:nvPr/>
        </p:nvSpPr>
        <p:spPr>
          <a:xfrm>
            <a:off x="2523077" y="395516"/>
            <a:ext cx="3122023" cy="677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198"/>
            <a:endParaRPr lang="en-US" dirty="0">
              <a:solidFill>
                <a:prstClr val="black"/>
              </a:solidFill>
              <a:latin typeface="Amasis MT Pro Black" panose="02040A04050005020304" pitchFamily="18" charset="0"/>
            </a:endParaRPr>
          </a:p>
          <a:p>
            <a:pPr defTabSz="457198"/>
            <a:r>
              <a:rPr lang="en-US" sz="2001" dirty="0">
                <a:solidFill>
                  <a:prstClr val="black"/>
                </a:solidFill>
                <a:latin typeface="Amasis MT Pro Black" panose="02040A04050005020304" pitchFamily="18" charset="0"/>
              </a:rPr>
              <a:t>Breakfast Menu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1E3100-C78F-4171-956D-5FF6452BF5AF}"/>
              </a:ext>
            </a:extLst>
          </p:cNvPr>
          <p:cNvSpPr txBox="1"/>
          <p:nvPr/>
        </p:nvSpPr>
        <p:spPr>
          <a:xfrm>
            <a:off x="132918" y="1198272"/>
            <a:ext cx="74304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198"/>
            <a:r>
              <a:rPr lang="en-US" sz="1500" b="1" dirty="0">
                <a:solidFill>
                  <a:prstClr val="black"/>
                </a:solidFill>
                <a:latin typeface="Calibri" panose="020F0502020204030204"/>
              </a:rPr>
              <a:t>Served Monday thru Saturday 6am-10am</a:t>
            </a:r>
          </a:p>
        </p:txBody>
      </p:sp>
      <p:pic>
        <p:nvPicPr>
          <p:cNvPr id="11" name="Picture 10" descr="A picture containing food&#10;&#10;Description automatically generated">
            <a:extLst>
              <a:ext uri="{FF2B5EF4-FFF2-40B4-BE49-F238E27FC236}">
                <a16:creationId xmlns:a16="http://schemas.microsoft.com/office/drawing/2014/main" id="{873B8460-30D8-4EE3-A6F7-1EC474DEB9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09005" y="339220"/>
            <a:ext cx="1744137" cy="980415"/>
          </a:xfrm>
          <a:prstGeom prst="rect">
            <a:avLst/>
          </a:prstGeom>
        </p:spPr>
      </p:pic>
      <p:pic>
        <p:nvPicPr>
          <p:cNvPr id="14" name="Picture 13" descr="A stack of pancakes&#10;&#10;Description automatically generated with low confidence">
            <a:extLst>
              <a:ext uri="{FF2B5EF4-FFF2-40B4-BE49-F238E27FC236}">
                <a16:creationId xmlns:a16="http://schemas.microsoft.com/office/drawing/2014/main" id="{D3F01D80-6C2C-4B3A-9244-9F918E9E7B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6144574" y="234272"/>
            <a:ext cx="1351508" cy="115666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E80113A1-BF2E-47D9-A2A0-ECDB9352BC8C}"/>
              </a:ext>
            </a:extLst>
          </p:cNvPr>
          <p:cNvSpPr txBox="1"/>
          <p:nvPr/>
        </p:nvSpPr>
        <p:spPr>
          <a:xfrm>
            <a:off x="2721492" y="1734970"/>
            <a:ext cx="5711612" cy="4309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198"/>
            <a:r>
              <a:rPr lang="en-US" sz="2001" b="1" dirty="0">
                <a:solidFill>
                  <a:prstClr val="black"/>
                </a:solidFill>
                <a:latin typeface="Amasis MT Pro Black" panose="02040A04050005020304" pitchFamily="18" charset="0"/>
              </a:rPr>
              <a:t>Meats: </a:t>
            </a:r>
          </a:p>
          <a:p>
            <a:pPr defTabSz="457198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	Country Ham</a:t>
            </a:r>
          </a:p>
          <a:p>
            <a:pPr defTabSz="457198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	Bacon</a:t>
            </a:r>
          </a:p>
          <a:p>
            <a:pPr defTabSz="457198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	Sausage</a:t>
            </a:r>
          </a:p>
          <a:p>
            <a:pPr defTabSz="457198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	Fried Bologna</a:t>
            </a:r>
          </a:p>
          <a:p>
            <a:pPr defTabSz="457198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	Tenderloin</a:t>
            </a:r>
          </a:p>
          <a:p>
            <a:pPr defTabSz="457198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	Steak</a:t>
            </a:r>
          </a:p>
          <a:p>
            <a:pPr defTabSz="457198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	Chicken</a:t>
            </a:r>
          </a:p>
          <a:p>
            <a:pPr defTabSz="457198"/>
            <a:r>
              <a:rPr lang="en-US" sz="2001" b="1" dirty="0">
                <a:solidFill>
                  <a:prstClr val="black"/>
                </a:solidFill>
                <a:latin typeface="Amasis MT Pro Black" panose="02040A04050005020304" pitchFamily="18" charset="0"/>
              </a:rPr>
              <a:t>Sides:</a:t>
            </a:r>
          </a:p>
          <a:p>
            <a:pPr defTabSz="457198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	Scrambled Eggs</a:t>
            </a:r>
          </a:p>
          <a:p>
            <a:pPr defTabSz="457198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	Biscuits</a:t>
            </a:r>
          </a:p>
          <a:p>
            <a:pPr defTabSz="457198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	Chocolate Gravy</a:t>
            </a:r>
          </a:p>
          <a:p>
            <a:pPr defTabSz="457198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	White Gravy</a:t>
            </a:r>
          </a:p>
          <a:p>
            <a:pPr defTabSz="457198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	Hashbrown</a:t>
            </a:r>
          </a:p>
          <a:p>
            <a:pPr defTabSz="457198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	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4C0BAE2-2FC2-48FE-8923-E85276CCA92D}"/>
              </a:ext>
            </a:extLst>
          </p:cNvPr>
          <p:cNvSpPr txBox="1"/>
          <p:nvPr/>
        </p:nvSpPr>
        <p:spPr>
          <a:xfrm>
            <a:off x="2439613" y="1622726"/>
            <a:ext cx="2636751" cy="43644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defTabSz="457198"/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9CD5353-B1A5-45D2-86B4-AB373F35C368}"/>
              </a:ext>
            </a:extLst>
          </p:cNvPr>
          <p:cNvSpPr txBox="1"/>
          <p:nvPr/>
        </p:nvSpPr>
        <p:spPr>
          <a:xfrm>
            <a:off x="209007" y="9496698"/>
            <a:ext cx="7367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198"/>
            <a:r>
              <a:rPr lang="en-US" dirty="0">
                <a:ln>
                  <a:solidFill>
                    <a:srgbClr val="FF0000"/>
                  </a:solidFill>
                </a:ln>
                <a:solidFill>
                  <a:prstClr val="black"/>
                </a:solidFill>
                <a:latin typeface="Calibri" panose="020F0502020204030204"/>
              </a:rPr>
              <a:t>Phone: 731-664-0073	Website: www.paulllathamsmeatco.com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91B539-2058-E6A6-EBFE-579294CC18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3048" y="6769781"/>
            <a:ext cx="1419225" cy="17907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03C0FDF-A945-8728-D729-84165D704C1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60756" y="6758283"/>
            <a:ext cx="1428750" cy="21717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F229007-3E42-67F6-E10D-EF109738526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56725" y="6758283"/>
            <a:ext cx="1381125" cy="21717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D15CB09-372B-350D-A443-C1F344E6C7D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08602" y="6758283"/>
            <a:ext cx="219075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28299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56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Amasis MT Pro Black</vt:lpstr>
      <vt:lpstr>Arial</vt:lpstr>
      <vt:lpstr>Calibri</vt:lpstr>
      <vt:lpstr>Calibri Light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Howell.Lindsey</dc:creator>
  <cp:lastModifiedBy>Howell.Lindsey</cp:lastModifiedBy>
  <cp:revision>6</cp:revision>
  <cp:lastPrinted>2025-01-01T00:14:12Z</cp:lastPrinted>
  <dcterms:created xsi:type="dcterms:W3CDTF">2022-01-09T03:16:31Z</dcterms:created>
  <dcterms:modified xsi:type="dcterms:W3CDTF">2025-01-01T00:15:17Z</dcterms:modified>
</cp:coreProperties>
</file>