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86E75D-711B-41D9-825E-6A7DCCC5587C}" v="4" dt="2022-11-30T18:02:01.5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710" y="-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5E39-9819-46F3-9915-83BDACA73B70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A319-C74F-4A99-BCFB-67F0942E4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9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5E39-9819-46F3-9915-83BDACA73B70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A319-C74F-4A99-BCFB-67F0942E4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71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5E39-9819-46F3-9915-83BDACA73B70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A319-C74F-4A99-BCFB-67F0942E4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5E39-9819-46F3-9915-83BDACA73B70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A319-C74F-4A99-BCFB-67F0942E4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7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5E39-9819-46F3-9915-83BDACA73B70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A319-C74F-4A99-BCFB-67F0942E4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5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5E39-9819-46F3-9915-83BDACA73B70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A319-C74F-4A99-BCFB-67F0942E4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5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5E39-9819-46F3-9915-83BDACA73B70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A319-C74F-4A99-BCFB-67F0942E4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5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5E39-9819-46F3-9915-83BDACA73B70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A319-C74F-4A99-BCFB-67F0942E4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5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5E39-9819-46F3-9915-83BDACA73B70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A319-C74F-4A99-BCFB-67F0942E4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11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5E39-9819-46F3-9915-83BDACA73B70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A319-C74F-4A99-BCFB-67F0942E4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9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D5E39-9819-46F3-9915-83BDACA73B70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A319-C74F-4A99-BCFB-67F0942E4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0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D5E39-9819-46F3-9915-83BDACA73B70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0A319-C74F-4A99-BCFB-67F0942E4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8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hyperlink" Target="https://freesvg.org/silhouette-of-a-pig" TargetMode="External"/><Relationship Id="rId7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10" Type="http://schemas.openxmlformats.org/officeDocument/2006/relationships/image" Target="../media/image8.emf"/><Relationship Id="rId4" Type="http://schemas.openxmlformats.org/officeDocument/2006/relationships/image" Target="../media/image2.png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887B403-ACE3-4203-A6EF-699A057A714C}"/>
              </a:ext>
            </a:extLst>
          </p:cNvPr>
          <p:cNvSpPr txBox="1"/>
          <p:nvPr/>
        </p:nvSpPr>
        <p:spPr>
          <a:xfrm>
            <a:off x="0" y="135980"/>
            <a:ext cx="77724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sng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Paul Latham’s Meat Company</a:t>
            </a:r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898A3EE6-554C-4C8D-A612-9EC2104395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4777" y="0"/>
            <a:ext cx="1434623" cy="14346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10B8704-396E-43D5-9A18-0DA4886811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0858" y="0"/>
            <a:ext cx="1432684" cy="14326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6731B15-8EC9-400A-858D-E980AF1E45A3}"/>
              </a:ext>
            </a:extLst>
          </p:cNvPr>
          <p:cNvSpPr txBox="1"/>
          <p:nvPr/>
        </p:nvSpPr>
        <p:spPr>
          <a:xfrm>
            <a:off x="3302000" y="566867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BBQ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4773DD-D496-4101-896B-3E981EAC4226}"/>
              </a:ext>
            </a:extLst>
          </p:cNvPr>
          <p:cNvSpPr txBox="1"/>
          <p:nvPr/>
        </p:nvSpPr>
        <p:spPr>
          <a:xfrm>
            <a:off x="209006" y="9496697"/>
            <a:ext cx="7367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n>
                  <a:solidFill>
                    <a:srgbClr val="FF0000"/>
                  </a:solidFill>
                </a:ln>
              </a:rPr>
              <a:t>Phone: 731-664-0073	Website: www.paulllathamsmeatco.com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D2235B7-2432-4B50-9F23-73840A724A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085199"/>
              </p:ext>
            </p:extLst>
          </p:nvPr>
        </p:nvGraphicFramePr>
        <p:xfrm>
          <a:off x="5024058" y="1702229"/>
          <a:ext cx="2133600" cy="147066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3135321818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3854965965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179742844"/>
                    </a:ext>
                  </a:extLst>
                </a:gridCol>
              </a:tblGrid>
              <a:tr h="23622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Sandwhiches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0000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Reg. $5.oo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Jumbo $6.00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20408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Brisket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Reg. $5.oo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Jumbo $6.00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3683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Turkey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Reg. $5.oo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Jumbo $6.00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446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Chicken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Reg. $5.oo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Jumbo $6.00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3861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Bologna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6648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Kielbasa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75991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F9F92E4-5280-A912-E615-42016931D6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325344"/>
              </p:ext>
            </p:extLst>
          </p:nvPr>
        </p:nvGraphicFramePr>
        <p:xfrm>
          <a:off x="1173842" y="4123630"/>
          <a:ext cx="2235200" cy="693420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16483553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2641887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991611415"/>
                    </a:ext>
                  </a:extLst>
                </a:gridCol>
              </a:tblGrid>
              <a:tr h="2362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Half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38945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BBQ Chicken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$11.00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00727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BBQ Ribs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$10.99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$19.99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4153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73DEDA18-756A-C32A-3F33-D1B775B554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012" y="1747339"/>
            <a:ext cx="1628775" cy="17430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2429A44-B8D0-F019-F805-0B2DACEA1F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9155" y="5686232"/>
            <a:ext cx="3952875" cy="17430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D7FB59D-5780-1536-FC99-164E62F626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73977" y="7739535"/>
            <a:ext cx="5505450" cy="5048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2553CA5-8816-6E22-D508-95A72449A8E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5012" y="8780854"/>
            <a:ext cx="6115050" cy="44767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D8F4788-E026-DEAC-D937-2C65683420F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63849" y="1732404"/>
            <a:ext cx="1857375" cy="19335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DC63EC9-93DD-9390-3006-D71038E98B9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92712" y="4034413"/>
            <a:ext cx="165735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203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375</TotalTime>
  <Words>80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Amasis MT Pro Black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Howell.Lindsey</dc:creator>
  <cp:lastModifiedBy>Howell.Lindsey</cp:lastModifiedBy>
  <cp:revision>9</cp:revision>
  <dcterms:created xsi:type="dcterms:W3CDTF">2022-01-09T03:20:56Z</dcterms:created>
  <dcterms:modified xsi:type="dcterms:W3CDTF">2025-01-01T00:03:32Z</dcterms:modified>
</cp:coreProperties>
</file>