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482" y="-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3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1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2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8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6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9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4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5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3B85-1220-4AFD-896E-7F0A8AD3D78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20D2A-6106-4B44-BA8D-A4A33FF2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4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EDCA69-275D-4B8A-BD55-A164C6D8032E}"/>
              </a:ext>
            </a:extLst>
          </p:cNvPr>
          <p:cNvSpPr txBox="1"/>
          <p:nvPr/>
        </p:nvSpPr>
        <p:spPr>
          <a:xfrm>
            <a:off x="209005" y="315608"/>
            <a:ext cx="74109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n>
                  <a:solidFill>
                    <a:srgbClr val="FF0000"/>
                  </a:solidFill>
                </a:ln>
                <a:latin typeface="Amasis MT Pro Black" panose="02040A04050005020304" pitchFamily="18" charset="0"/>
              </a:rPr>
              <a:t>Paul Latham’s Meat Company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BF89C-E3CE-4443-B4B2-4F4010A832C8}"/>
              </a:ext>
            </a:extLst>
          </p:cNvPr>
          <p:cNvSpPr txBox="1"/>
          <p:nvPr/>
        </p:nvSpPr>
        <p:spPr>
          <a:xfrm>
            <a:off x="209006" y="879990"/>
            <a:ext cx="741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Amasis MT Pro Black" panose="02040A04050005020304" pitchFamily="18" charset="0"/>
              </a:rPr>
              <a:t>Daily Lunch Menu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8A223E-BCF2-4963-9293-47D8C3FD6E80}"/>
              </a:ext>
            </a:extLst>
          </p:cNvPr>
          <p:cNvSpPr txBox="1"/>
          <p:nvPr/>
        </p:nvSpPr>
        <p:spPr>
          <a:xfrm>
            <a:off x="0" y="1332931"/>
            <a:ext cx="76199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/>
              <a:t>Served Monday-Saturday 10am-2pm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CCD1AC7-49E6-425A-B551-C8B7D4860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910803"/>
              </p:ext>
            </p:extLst>
          </p:nvPr>
        </p:nvGraphicFramePr>
        <p:xfrm>
          <a:off x="6808252" y="1828004"/>
          <a:ext cx="902048" cy="762000"/>
        </p:xfrm>
        <a:graphic>
          <a:graphicData uri="http://schemas.openxmlformats.org/drawingml/2006/table">
            <a:tbl>
              <a:tblPr/>
              <a:tblGrid>
                <a:gridCol w="902048">
                  <a:extLst>
                    <a:ext uri="{9D8B030D-6E8A-4147-A177-3AD203B41FA5}">
                      <a16:colId xmlns:a16="http://schemas.microsoft.com/office/drawing/2014/main" val="3657104452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Saturday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4256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Assorted Meats and Veggies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12387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31C27EF9-653B-495B-9A43-2E512545F7E1}"/>
              </a:ext>
            </a:extLst>
          </p:cNvPr>
          <p:cNvSpPr txBox="1"/>
          <p:nvPr/>
        </p:nvSpPr>
        <p:spPr>
          <a:xfrm>
            <a:off x="209005" y="9689068"/>
            <a:ext cx="736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</a:rPr>
              <a:t>Phone: 731-664-0073	Website: www.paulllathamsmeatco.com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F23120-EC92-45D7-9A88-226152D21A0B}"/>
              </a:ext>
            </a:extLst>
          </p:cNvPr>
          <p:cNvSpPr txBox="1"/>
          <p:nvPr/>
        </p:nvSpPr>
        <p:spPr>
          <a:xfrm>
            <a:off x="104684" y="7638479"/>
            <a:ext cx="75630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Plate Lunches: </a:t>
            </a:r>
            <a:r>
              <a:rPr lang="en-US" dirty="0"/>
              <a:t>1 Meat and 1 Vegetable $8.99		2 Vegetables $6.00					 1 Meat and 2 Vegetables $9.99		3 Vegetables $7.00</a:t>
            </a:r>
          </a:p>
          <a:p>
            <a:r>
              <a:rPr lang="en-US" dirty="0"/>
              <a:t>			 1 Meat and 3 Vegetables $10.99		4 </a:t>
            </a:r>
            <a:r>
              <a:rPr lang="en-US"/>
              <a:t>Vegetables $8.00</a:t>
            </a:r>
            <a:endParaRPr lang="en-US" dirty="0"/>
          </a:p>
          <a:p>
            <a:r>
              <a:rPr lang="en-US" dirty="0"/>
              <a:t>			 1 Meat $5.50</a:t>
            </a:r>
          </a:p>
          <a:p>
            <a:r>
              <a:rPr lang="en-US" dirty="0"/>
              <a:t>*Friday Only: Fish or Shrimp and 2 Sides $11.99</a:t>
            </a:r>
          </a:p>
          <a:p>
            <a:r>
              <a:rPr lang="en-US" dirty="0"/>
              <a:t>		       Order Fish/Shrimp $7.50</a:t>
            </a:r>
          </a:p>
          <a:p>
            <a:r>
              <a:rPr lang="en-US" dirty="0"/>
              <a:t>		       ½ order $4.00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1A9793-3A75-4320-90F8-B1E4F150DB04}"/>
              </a:ext>
            </a:extLst>
          </p:cNvPr>
          <p:cNvSpPr txBox="1"/>
          <p:nvPr/>
        </p:nvSpPr>
        <p:spPr>
          <a:xfrm>
            <a:off x="44539" y="7262707"/>
            <a:ext cx="7619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*All plates include roll, cornbread or hushpuppies (Friday Only).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979F6B-94CA-80A3-C9FE-784983C32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145008"/>
              </p:ext>
            </p:extLst>
          </p:nvPr>
        </p:nvGraphicFramePr>
        <p:xfrm>
          <a:off x="5452700" y="1828004"/>
          <a:ext cx="1270000" cy="541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1077852761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Friday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932578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Meats: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26132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Shrimp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40266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Catfish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354903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Pork Steak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441631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Spaghetti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48904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05672652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644521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Veggies: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0899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Mashed Potato and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10988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Potato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009015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French Fries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49946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White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483557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Butter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934382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Green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30313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on the Cob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50389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Nuggets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658350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Corn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288775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Squash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8214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Okra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2938982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 Onion Rings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689507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Mac and Cheese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51305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Turnip Greens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40492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Stewed Tomatoes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85236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Mixed veggies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043874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Cabbage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993301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Carrots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329118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Purple Hull Peas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766466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C306E15-DF19-15D2-C7B3-B37CBB861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074812"/>
              </p:ext>
            </p:extLst>
          </p:nvPr>
        </p:nvGraphicFramePr>
        <p:xfrm>
          <a:off x="2750948" y="1828004"/>
          <a:ext cx="1333500" cy="541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3142564495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Wednesday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672192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Meats: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464138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BBQ Chicken Legs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151589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Meat Loaf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75638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Minute Steak &amp; 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750060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Pork Cutlets &amp;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0596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40972763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700081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Veggies: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281544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Scallop Potato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716048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Mashed Potato and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54792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Potato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73345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French Fries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52223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White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66296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Lima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45471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Green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898537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Cream Style Corn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920294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Nuggets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48123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Corn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79343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Squash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8469527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Okra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616642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Mixed Veggies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36686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Mac and Cheese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2712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Turnip Greens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751411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Cabbage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60309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Purple Hull Peas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51707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English Peas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08940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Carrots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4601920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53F0286-F772-3101-1DD2-138B222BB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174679"/>
              </p:ext>
            </p:extLst>
          </p:nvPr>
        </p:nvGraphicFramePr>
        <p:xfrm>
          <a:off x="1434160" y="1828004"/>
          <a:ext cx="1295400" cy="541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020129113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Tuesday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62978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Meats: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33832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Country Style Ribs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264146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Hog Jowl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5821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Chicken and Dumplins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4555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Roast Beef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874290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0875126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779292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Veggies: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0202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New Potatoes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422465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Mashed Potato and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10674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Potatoes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563648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French Fries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309633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Brown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279120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Butter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41887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Green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47469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Homidy Corn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35806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Nuggets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09898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Corn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95487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Squash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0927929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Okra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8442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Macaroni &amp; Cheese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326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Mustard Greens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42668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Brussell Sprouts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351198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Cabbage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115197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Purple Hull Peas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750862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Baby Carrots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07625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Stewed Tomatoes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1679613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B7CC4B9-A263-2BA4-C73F-F88CB6903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04177"/>
              </p:ext>
            </p:extLst>
          </p:nvPr>
        </p:nvGraphicFramePr>
        <p:xfrm>
          <a:off x="62560" y="1828004"/>
          <a:ext cx="1371600" cy="541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726362843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Monday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56580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Meats: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62804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Pork Chops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691593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Chopped Sirloin w/Peppers &amp; Onions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92318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Grilled Pork Chops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331901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Hamburger Steak and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320203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7937795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65077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Veggies: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72485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Stewed Potato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665453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Mashed Potato and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377605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Potato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072133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French Fries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30799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White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5459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Lima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446523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Green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79690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on the Cob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09852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Nuggets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86074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Corn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193805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Okra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94150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Squash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53530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Macaroni &amp; Cheese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01458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Broccoli &amp; Cheese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62330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Mixed Veggies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769764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Purple Hull Peas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784546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Stewed Tomato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51137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Turnip Greens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171621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Carrots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0358648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4295AA5-5051-B274-9A9A-6DDAFBBCB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130333"/>
              </p:ext>
            </p:extLst>
          </p:nvPr>
        </p:nvGraphicFramePr>
        <p:xfrm>
          <a:off x="4127224" y="1845741"/>
          <a:ext cx="1282700" cy="5227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2700">
                  <a:extLst>
                    <a:ext uri="{9D8B030D-6E8A-4147-A177-3AD203B41FA5}">
                      <a16:colId xmlns:a16="http://schemas.microsoft.com/office/drawing/2014/main" val="1221292637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Thursday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35943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Meats: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17944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Chicken Livers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312054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Beef Tips &amp; Noodles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699169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Chicken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74293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Pork and Dressing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008671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Sourkraut &amp; Weenies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4282585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560815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Veggies:</a:t>
                      </a:r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77983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Au Gratin Potato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45414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Mashed Potato and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40843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Potato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767859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French Fries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519172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Brown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4247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Green Beans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645046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on the Cob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4218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Corn Nuggets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47210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Sweet Corn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483911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Squash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93494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Fried Okra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8522695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Mac and Cheese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461409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Mustard Greens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514444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English Peas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162434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Baby Carrots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5576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Giblet Gravy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609149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Purple Hull Peas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239831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Cabbage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91008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5AEA861-CC59-CCB8-A399-416379B11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007666"/>
              </p:ext>
            </p:extLst>
          </p:nvPr>
        </p:nvGraphicFramePr>
        <p:xfrm>
          <a:off x="6778176" y="4267200"/>
          <a:ext cx="9271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100">
                  <a:extLst>
                    <a:ext uri="{9D8B030D-6E8A-4147-A177-3AD203B41FA5}">
                      <a16:colId xmlns:a16="http://schemas.microsoft.com/office/drawing/2014/main" val="11741029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Served Daily: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237951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Baked Beans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79765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Slaw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41134197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Potato Salad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333984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A029083-FFF6-AF4C-065F-450ED1951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707" y="8725469"/>
            <a:ext cx="12382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333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442</Words>
  <Application>Microsoft Office PowerPoint</Application>
  <PresentationFormat>Custom</PresentationFormat>
  <Paragraphs>156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Amasis MT Pro Black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Howell.Lindsey</dc:creator>
  <cp:lastModifiedBy>Howell.Lindsey</cp:lastModifiedBy>
  <cp:revision>12</cp:revision>
  <cp:lastPrinted>2025-01-01T00:06:38Z</cp:lastPrinted>
  <dcterms:created xsi:type="dcterms:W3CDTF">2022-01-09T03:18:36Z</dcterms:created>
  <dcterms:modified xsi:type="dcterms:W3CDTF">2025-01-01T00:08:22Z</dcterms:modified>
</cp:coreProperties>
</file>